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1pPr>
    <a:lvl2pPr marL="1753316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2pPr>
    <a:lvl3pPr marL="3506633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3pPr>
    <a:lvl4pPr marL="5259953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4pPr>
    <a:lvl5pPr marL="7013269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5pPr>
    <a:lvl6pPr marL="8766586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6pPr>
    <a:lvl7pPr marL="10519902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7pPr>
    <a:lvl8pPr marL="12273218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8pPr>
    <a:lvl9pPr marL="14026535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A4"/>
    <a:srgbClr val="75B84B"/>
    <a:srgbClr val="2572AB"/>
    <a:srgbClr val="7CBE42"/>
    <a:srgbClr val="17A96B"/>
    <a:srgbClr val="E6EDF1"/>
    <a:srgbClr val="0455AE"/>
    <a:srgbClr val="72A1D6"/>
    <a:srgbClr val="62A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3" d="100"/>
          <a:sy n="33" d="100"/>
        </p:scale>
        <p:origin x="1614" y="24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17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68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36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0" r:id="rId2"/>
  </p:sldLayoutIdLst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89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60" indent="-567660" algn="l" defTabSz="2270638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6953" kern="1200">
          <a:solidFill>
            <a:schemeClr val="tx1"/>
          </a:solidFill>
          <a:latin typeface="+mn-lt"/>
          <a:ea typeface="+mn-ea"/>
          <a:cs typeface="+mn-cs"/>
        </a:defRPr>
      </a:lvl1pPr>
      <a:lvl2pPr marL="1702979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838298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3pPr>
      <a:lvl4pPr marL="3973617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5108936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9947BC9-7AB7-41EB-B1A6-572094672EF4}"/>
              </a:ext>
            </a:extLst>
          </p:cNvPr>
          <p:cNvSpPr/>
          <p:nvPr/>
        </p:nvSpPr>
        <p:spPr>
          <a:xfrm>
            <a:off x="0" y="1"/>
            <a:ext cx="30275213" cy="275158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2572AB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30" name="Picture 6" descr="G:\Shared drives\Communications 2019-2021\External Comms\Event\Conclave\Energise 2023\Email\Energise 2023 Abstract Submission Deadline Extended\Log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05"/>
          <a:stretch/>
        </p:blipFill>
        <p:spPr bwMode="auto">
          <a:xfrm>
            <a:off x="551440" y="676438"/>
            <a:ext cx="9137885" cy="2198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-1" y="41285642"/>
            <a:ext cx="30275213" cy="1518121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0455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37"/>
          </a:p>
        </p:txBody>
      </p:sp>
      <p:sp>
        <p:nvSpPr>
          <p:cNvPr id="4" name="Rectangle 3"/>
          <p:cNvSpPr/>
          <p:nvPr/>
        </p:nvSpPr>
        <p:spPr>
          <a:xfrm>
            <a:off x="1118431" y="39139465"/>
            <a:ext cx="4458147" cy="70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973" dirty="0">
                <a:latin typeface="Arial" panose="020B0604020202020204" pitchFamily="34" charset="0"/>
                <a:cs typeface="Arial" panose="020B0604020202020204" pitchFamily="34" charset="0"/>
              </a:rPr>
              <a:t>Supported by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10441" y="39139465"/>
            <a:ext cx="3399030" cy="70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973" dirty="0">
                <a:latin typeface="Arial" panose="020B0604020202020204" pitchFamily="34" charset="0"/>
                <a:cs typeface="Arial" panose="020B0604020202020204" pitchFamily="34" charset="0"/>
              </a:rPr>
              <a:t>Hosted by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506" y="40144416"/>
            <a:ext cx="22373920" cy="20124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DA021F-2A63-4FE2-98B6-FFAE5E03317D}"/>
              </a:ext>
            </a:extLst>
          </p:cNvPr>
          <p:cNvCxnSpPr/>
          <p:nvPr/>
        </p:nvCxnSpPr>
        <p:spPr>
          <a:xfrm>
            <a:off x="-1" y="6412837"/>
            <a:ext cx="30275214" cy="0"/>
          </a:xfrm>
          <a:prstGeom prst="line">
            <a:avLst/>
          </a:prstGeom>
          <a:ln w="76200">
            <a:gradFill flip="none" rotWithShape="1">
              <a:gsLst>
                <a:gs pos="0">
                  <a:srgbClr val="75B84B"/>
                </a:gs>
                <a:gs pos="100000">
                  <a:srgbClr val="2B77A4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9337F4-189D-44C4-BECD-D3BAC6CF7C23}"/>
              </a:ext>
            </a:extLst>
          </p:cNvPr>
          <p:cNvSpPr txBox="1"/>
          <p:nvPr/>
        </p:nvSpPr>
        <p:spPr>
          <a:xfrm>
            <a:off x="551439" y="3854689"/>
            <a:ext cx="29378958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en-IN" sz="6600" dirty="0">
                <a:latin typeface="Arial" panose="020B0604020202020204" pitchFamily="34" charset="0"/>
                <a:cs typeface="Arial" panose="020B0604020202020204" pitchFamily="34" charset="0"/>
              </a:rPr>
              <a:t>Title: _____________________</a:t>
            </a:r>
          </a:p>
          <a:p>
            <a:pPr algn="ctr">
              <a:spcAft>
                <a:spcPts val="3000"/>
              </a:spcAft>
            </a:pPr>
            <a:r>
              <a:rPr lang="en-IN" sz="4800" dirty="0">
                <a:latin typeface="Arial" panose="020B0604020202020204" pitchFamily="34" charset="0"/>
                <a:cs typeface="Arial" panose="020B0604020202020204" pitchFamily="34" charset="0"/>
              </a:rPr>
              <a:t>Authors &amp; Affiliation______________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D3EDBF-0A9C-4E1D-B61A-C46DC8B5D695}"/>
              </a:ext>
            </a:extLst>
          </p:cNvPr>
          <p:cNvSpPr/>
          <p:nvPr/>
        </p:nvSpPr>
        <p:spPr>
          <a:xfrm>
            <a:off x="722767" y="7937500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E2D2C-A922-49AE-916F-343356921154}"/>
              </a:ext>
            </a:extLst>
          </p:cNvPr>
          <p:cNvSpPr/>
          <p:nvPr/>
        </p:nvSpPr>
        <p:spPr>
          <a:xfrm>
            <a:off x="15606714" y="7894437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DAA99C-CB40-4555-931E-EE1796331E43}"/>
              </a:ext>
            </a:extLst>
          </p:cNvPr>
          <p:cNvSpPr/>
          <p:nvPr/>
        </p:nvSpPr>
        <p:spPr>
          <a:xfrm>
            <a:off x="722766" y="18221115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32323A-E26A-44E1-A5DB-68E6302EDBF5}"/>
              </a:ext>
            </a:extLst>
          </p:cNvPr>
          <p:cNvSpPr/>
          <p:nvPr/>
        </p:nvSpPr>
        <p:spPr>
          <a:xfrm>
            <a:off x="737089" y="28504730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8B2F3-6653-49F8-813A-BD9C51CBC1AA}"/>
              </a:ext>
            </a:extLst>
          </p:cNvPr>
          <p:cNvSpPr/>
          <p:nvPr/>
        </p:nvSpPr>
        <p:spPr>
          <a:xfrm>
            <a:off x="15606714" y="18303154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10F178-EFBB-4F46-BAE3-5E1F34B1AE09}"/>
              </a:ext>
            </a:extLst>
          </p:cNvPr>
          <p:cNvSpPr/>
          <p:nvPr/>
        </p:nvSpPr>
        <p:spPr>
          <a:xfrm>
            <a:off x="15621037" y="28586769"/>
            <a:ext cx="13945733" cy="9258296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CD3A48-0D0D-4765-A891-D8E4D13986C1}"/>
              </a:ext>
            </a:extLst>
          </p:cNvPr>
          <p:cNvSpPr/>
          <p:nvPr/>
        </p:nvSpPr>
        <p:spPr>
          <a:xfrm>
            <a:off x="25966680" y="448048"/>
            <a:ext cx="3757093" cy="24268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487CAB-B481-4F37-B746-7EAB765C3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4" b="89936" l="9904" r="92652">
                        <a14:foregroundMark x1="45527" y1="42971" x2="45527" y2="42971"/>
                        <a14:foregroundMark x1="42652" y1="42492" x2="55431" y2="45847"/>
                        <a14:foregroundMark x1="34185" y1="26198" x2="41374" y2="22045"/>
                        <a14:foregroundMark x1="41374" y1="22045" x2="49521" y2="22524"/>
                        <a14:foregroundMark x1="49521" y1="22524" x2="58307" y2="27316"/>
                        <a14:foregroundMark x1="58307" y1="27316" x2="60863" y2="30511"/>
                        <a14:foregroundMark x1="61981" y1="19169" x2="61981" y2="19169"/>
                        <a14:foregroundMark x1="92652" y1="47923" x2="92652" y2="47923"/>
                        <a14:foregroundMark x1="11502" y1="51917" x2="11502" y2="51917"/>
                        <a14:foregroundMark x1="29233" y1="65176" x2="34185" y2="72843"/>
                        <a14:foregroundMark x1="34185" y1="72843" x2="48722" y2="83067"/>
                        <a14:foregroundMark x1="48722" y1="83067" x2="57827" y2="83067"/>
                        <a14:foregroundMark x1="57827" y1="83067" x2="71885" y2="69808"/>
                        <a14:foregroundMark x1="71885" y1="69808" x2="73323" y2="67252"/>
                        <a14:foregroundMark x1="63419" y1="49361" x2="62939" y2="44888"/>
                        <a14:foregroundMark x1="36741" y1="48403" x2="37220" y2="41534"/>
                        <a14:foregroundMark x1="41693" y1="56230" x2="44569" y2="56869"/>
                        <a14:foregroundMark x1="53994" y1="57348" x2="58946" y2="58307"/>
                        <a14:foregroundMark x1="58466" y1="54792" x2="61981" y2="54792"/>
                        <a14:foregroundMark x1="56390" y1="55751" x2="59904" y2="5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595" y="23330"/>
            <a:ext cx="3217262" cy="32172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EFB925-48FE-4CC4-836B-F36951B94F11}"/>
              </a:ext>
            </a:extLst>
          </p:cNvPr>
          <p:cNvSpPr txBox="1"/>
          <p:nvPr/>
        </p:nvSpPr>
        <p:spPr>
          <a:xfrm>
            <a:off x="26173304" y="2874871"/>
            <a:ext cx="37570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/>
              <a:t>Change with your institute’s logo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0E1A78BF-F757-4E96-A9B2-2E62143B7EAD}"/>
              </a:ext>
            </a:extLst>
          </p:cNvPr>
          <p:cNvCxnSpPr>
            <a:cxnSpLocks/>
          </p:cNvCxnSpPr>
          <p:nvPr/>
        </p:nvCxnSpPr>
        <p:spPr>
          <a:xfrm rot="10800000" flipH="1">
            <a:off x="26795423" y="2030342"/>
            <a:ext cx="1049803" cy="1383139"/>
          </a:xfrm>
          <a:prstGeom prst="bentConnector4">
            <a:avLst>
              <a:gd name="adj1" fmla="val -21776"/>
              <a:gd name="adj2" fmla="val 69471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1288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PAGE</dc:title>
  <dc:creator>AEEE</dc:creator>
  <cp:lastModifiedBy>Tanuj</cp:lastModifiedBy>
  <cp:revision>32</cp:revision>
  <dcterms:created xsi:type="dcterms:W3CDTF">2020-01-13T05:25:18Z</dcterms:created>
  <dcterms:modified xsi:type="dcterms:W3CDTF">2023-09-21T06:44:57Z</dcterms:modified>
</cp:coreProperties>
</file>